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81" r:id="rId4"/>
    <p:sldId id="257" r:id="rId5"/>
    <p:sldId id="278" r:id="rId6"/>
    <p:sldId id="267" r:id="rId7"/>
    <p:sldId id="282" r:id="rId8"/>
    <p:sldId id="268" r:id="rId9"/>
    <p:sldId id="270" r:id="rId10"/>
    <p:sldId id="280" r:id="rId11"/>
    <p:sldId id="269" r:id="rId12"/>
    <p:sldId id="259" r:id="rId13"/>
    <p:sldId id="261" r:id="rId14"/>
    <p:sldId id="273" r:id="rId15"/>
    <p:sldId id="271" r:id="rId16"/>
    <p:sldId id="272" r:id="rId17"/>
    <p:sldId id="275" r:id="rId18"/>
    <p:sldId id="263" r:id="rId19"/>
    <p:sldId id="276" r:id="rId20"/>
    <p:sldId id="277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18"/>
    <p:restoredTop sz="94682"/>
  </p:normalViewPr>
  <p:slideViewPr>
    <p:cSldViewPr snapToGrid="0">
      <p:cViewPr>
        <p:scale>
          <a:sx n="118" d="100"/>
          <a:sy n="118" d="100"/>
        </p:scale>
        <p:origin x="47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e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with Network Internet Service Providers, Regional Datacenters, and Network Consulting companies.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in 2021 to work on the X Project in Code X and become a Civilian Navy employee in 2023.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B7972E1-93D4-11E3-222E-A9DCAF4651D6}"/>
              </a:ext>
            </a:extLst>
          </p:cNvPr>
          <p:cNvSpPr txBox="1"/>
          <p:nvPr/>
        </p:nvSpPr>
        <p:spPr>
          <a:xfrm>
            <a:off x="918449" y="1128777"/>
            <a:ext cx="1035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New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August 15,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2649</TotalTime>
  <Words>1525</Words>
  <Application>Microsoft Macintosh PowerPoint</Application>
  <PresentationFormat>Widescreen</PresentationFormat>
  <Paragraphs>247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21</cp:revision>
  <dcterms:created xsi:type="dcterms:W3CDTF">2025-07-26T14:53:33Z</dcterms:created>
  <dcterms:modified xsi:type="dcterms:W3CDTF">2025-07-28T11:02:54Z</dcterms:modified>
</cp:coreProperties>
</file>

<file path=docProps/thumbnail.jpeg>
</file>